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89F0-15E2-4D36-853B-26475291E3B1}" type="datetimeFigureOut">
              <a:rPr lang="en-US" smtClean="0"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57999-FE24-4D9B-9DE1-330711FFA0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of Most viewed links related to the current article.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4615"/>
          <a:stretch>
            <a:fillRect/>
          </a:stretch>
        </p:blipFill>
        <p:spPr bwMode="auto">
          <a:xfrm>
            <a:off x="334367" y="1676400"/>
            <a:ext cx="880963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057400" y="4114800"/>
            <a:ext cx="2514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Area for the Related Tags Cloud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/>
          <p:cNvSpPr/>
          <p:nvPr/>
        </p:nvSpPr>
        <p:spPr>
          <a:xfrm>
            <a:off x="1752600" y="1066800"/>
            <a:ext cx="2057400" cy="19050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733800" y="228600"/>
            <a:ext cx="1600200" cy="14478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5410200" y="609600"/>
            <a:ext cx="2362200" cy="21336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019800" y="2895600"/>
            <a:ext cx="762000" cy="7620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1447800" y="3124200"/>
            <a:ext cx="1066800" cy="10668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2438400" y="4114800"/>
            <a:ext cx="2057400" cy="1828800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4953000" y="3886200"/>
            <a:ext cx="1371600" cy="1240971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9" idx="4"/>
          </p:cNvCxnSpPr>
          <p:nvPr/>
        </p:nvCxnSpPr>
        <p:spPr>
          <a:xfrm rot="16200000" flipH="1">
            <a:off x="3829050" y="2381250"/>
            <a:ext cx="22860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5"/>
            <a:endCxn id="11" idx="2"/>
          </p:cNvCxnSpPr>
          <p:nvPr/>
        </p:nvCxnSpPr>
        <p:spPr>
          <a:xfrm rot="16200000" flipH="1">
            <a:off x="4472360" y="1729159"/>
            <a:ext cx="583781" cy="2511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171700" y="29337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2" idx="5"/>
            <a:endCxn id="13" idx="1"/>
          </p:cNvCxnSpPr>
          <p:nvPr/>
        </p:nvCxnSpPr>
        <p:spPr>
          <a:xfrm rot="16200000" flipH="1">
            <a:off x="2375110" y="4018032"/>
            <a:ext cx="347850" cy="381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Bubble of Most viewed links related to the current article.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of Most viewed links related to the current article.</dc:title>
  <dc:creator>Maharshi</dc:creator>
  <cp:lastModifiedBy>Maharshi</cp:lastModifiedBy>
  <cp:revision>1</cp:revision>
  <dcterms:created xsi:type="dcterms:W3CDTF">2011-11-20T08:19:07Z</dcterms:created>
  <dcterms:modified xsi:type="dcterms:W3CDTF">2011-11-20T09:16:14Z</dcterms:modified>
</cp:coreProperties>
</file>