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F817-DA33-4ECF-994A-0A87D44E027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EA10-3B5D-46E7-8C5C-FF993DC27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F817-DA33-4ECF-994A-0A87D44E027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EA10-3B5D-46E7-8C5C-FF993DC27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F817-DA33-4ECF-994A-0A87D44E027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EA10-3B5D-46E7-8C5C-FF993DC27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F817-DA33-4ECF-994A-0A87D44E027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EA10-3B5D-46E7-8C5C-FF993DC27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F817-DA33-4ECF-994A-0A87D44E027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EA10-3B5D-46E7-8C5C-FF993DC27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F817-DA33-4ECF-994A-0A87D44E027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EA10-3B5D-46E7-8C5C-FF993DC27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F817-DA33-4ECF-994A-0A87D44E027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EA10-3B5D-46E7-8C5C-FF993DC27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F817-DA33-4ECF-994A-0A87D44E027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EA10-3B5D-46E7-8C5C-FF993DC27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F817-DA33-4ECF-994A-0A87D44E027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EA10-3B5D-46E7-8C5C-FF993DC27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F817-DA33-4ECF-994A-0A87D44E027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EA10-3B5D-46E7-8C5C-FF993DC27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F817-DA33-4ECF-994A-0A87D44E027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EA10-3B5D-46E7-8C5C-FF993DC27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CF817-DA33-4ECF-994A-0A87D44E0278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8EA10-3B5D-46E7-8C5C-FF993DC27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74848" b="10526"/>
          <a:stretch>
            <a:fillRect/>
          </a:stretch>
        </p:blipFill>
        <p:spPr bwMode="auto">
          <a:xfrm>
            <a:off x="4343400" y="0"/>
            <a:ext cx="342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Line 12"/>
          <p:cNvSpPr>
            <a:spLocks noChangeShapeType="1"/>
          </p:cNvSpPr>
          <p:nvPr/>
        </p:nvSpPr>
        <p:spPr bwMode="auto">
          <a:xfrm flipV="1">
            <a:off x="3505200" y="3276600"/>
            <a:ext cx="89535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7800" y="29718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Clicking on this link, we get any random article out of millions of articles.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r="74848" b="10526"/>
          <a:stretch>
            <a:fillRect/>
          </a:stretch>
        </p:blipFill>
        <p:spPr bwMode="auto">
          <a:xfrm>
            <a:off x="4343400" y="0"/>
            <a:ext cx="342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t="43743" r="88262" b="10526"/>
          <a:stretch>
            <a:fillRect/>
          </a:stretch>
        </p:blipFill>
        <p:spPr bwMode="auto">
          <a:xfrm>
            <a:off x="4343400" y="3581400"/>
            <a:ext cx="1600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t="27836" r="88262" b="68187"/>
          <a:stretch>
            <a:fillRect/>
          </a:stretch>
        </p:blipFill>
        <p:spPr bwMode="auto">
          <a:xfrm>
            <a:off x="4343400" y="33528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343400" y="3319790"/>
            <a:ext cx="1905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Related Random Article</a:t>
            </a:r>
            <a:endParaRPr lang="en-US" sz="11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3505200" y="3429000"/>
            <a:ext cx="89535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47800" y="2971800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Clicking on this link, we get any random article out of the pages that link to the current page.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r="44363" b="22917"/>
          <a:stretch>
            <a:fillRect/>
          </a:stretch>
        </p:blipFill>
        <p:spPr bwMode="auto">
          <a:xfrm>
            <a:off x="1600200" y="397042"/>
            <a:ext cx="7543800" cy="623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0"/>
            <a:ext cx="891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 by clicking on this link, we get a random page, out of any  page that links to Mumbai.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229600" cy="2362200"/>
          </a:xfrm>
        </p:spPr>
        <p:txBody>
          <a:bodyPr/>
          <a:lstStyle/>
          <a:p>
            <a:r>
              <a:rPr lang="en-US" dirty="0" smtClean="0"/>
              <a:t>Say, for example – </a:t>
            </a:r>
            <a:r>
              <a:rPr lang="en-US" dirty="0" err="1" smtClean="0"/>
              <a:t>Bollywood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r="20178"/>
          <a:stretch>
            <a:fillRect/>
          </a:stretch>
        </p:blipFill>
        <p:spPr bwMode="auto">
          <a:xfrm>
            <a:off x="152399" y="685800"/>
            <a:ext cx="8763001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1752600"/>
          </a:xfrm>
        </p:spPr>
        <p:txBody>
          <a:bodyPr/>
          <a:lstStyle/>
          <a:p>
            <a:r>
              <a:rPr lang="en-US" dirty="0" smtClean="0"/>
              <a:t>This will be useful to the people who want to know about anything that is related to </a:t>
            </a:r>
            <a:r>
              <a:rPr lang="en-US" dirty="0"/>
              <a:t>M</a:t>
            </a:r>
            <a:r>
              <a:rPr lang="en-US" dirty="0" smtClean="0"/>
              <a:t>umbai.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88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Maharshi</dc:creator>
  <cp:lastModifiedBy>Maharshi</cp:lastModifiedBy>
  <cp:revision>5</cp:revision>
  <dcterms:created xsi:type="dcterms:W3CDTF">2011-11-20T06:04:57Z</dcterms:created>
  <dcterms:modified xsi:type="dcterms:W3CDTF">2011-11-20T09:45:17Z</dcterms:modified>
</cp:coreProperties>
</file>