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A607-47D2-4C51-86B3-4B40EA1E1445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C838-6B9D-410D-A474-8B0DD4F2B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A607-47D2-4C51-86B3-4B40EA1E1445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C838-6B9D-410D-A474-8B0DD4F2B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A607-47D2-4C51-86B3-4B40EA1E1445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C838-6B9D-410D-A474-8B0DD4F2B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A607-47D2-4C51-86B3-4B40EA1E1445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C838-6B9D-410D-A474-8B0DD4F2B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A607-47D2-4C51-86B3-4B40EA1E1445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C838-6B9D-410D-A474-8B0DD4F2B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A607-47D2-4C51-86B3-4B40EA1E1445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C838-6B9D-410D-A474-8B0DD4F2B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A607-47D2-4C51-86B3-4B40EA1E1445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C838-6B9D-410D-A474-8B0DD4F2B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A607-47D2-4C51-86B3-4B40EA1E1445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C838-6B9D-410D-A474-8B0DD4F2B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A607-47D2-4C51-86B3-4B40EA1E1445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C838-6B9D-410D-A474-8B0DD4F2B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A607-47D2-4C51-86B3-4B40EA1E1445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C838-6B9D-410D-A474-8B0DD4F2B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A607-47D2-4C51-86B3-4B40EA1E1445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C838-6B9D-410D-A474-8B0DD4F2B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DA607-47D2-4C51-86B3-4B40EA1E1445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DC838-6B9D-410D-A474-8B0DD4F2B9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1219200"/>
            <a:ext cx="6629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What “this page” links to</a:t>
            </a:r>
            <a:endParaRPr 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“what links here”</a:t>
            </a:r>
            <a:br>
              <a:rPr lang="en-US" dirty="0" smtClean="0"/>
            </a:br>
            <a:r>
              <a:rPr lang="en-US" dirty="0" smtClean="0"/>
              <a:t>we can have a list of “what this page links to”</a:t>
            </a:r>
          </a:p>
          <a:p>
            <a:r>
              <a:rPr lang="en-US" dirty="0" smtClean="0"/>
              <a:t>This list will have all the articles that the current page has links to.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get a list of these pages, we can use the similar algorithm that is used to add link of pages in other languages.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40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Maharshi</dc:creator>
  <cp:lastModifiedBy>Maharshi</cp:lastModifiedBy>
  <cp:revision>1</cp:revision>
  <dcterms:created xsi:type="dcterms:W3CDTF">2011-11-20T09:06:31Z</dcterms:created>
  <dcterms:modified xsi:type="dcterms:W3CDTF">2011-11-20T09:15:54Z</dcterms:modified>
</cp:coreProperties>
</file>