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694F-08C9-4766-B3B3-94DE1FB4B660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8DB8B-7A4A-4B03-9212-CFEEDA896C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harshi\Desktop\Athena\Athena-Mobile-Expander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1000"/>
            <a:ext cx="4191000" cy="6286500"/>
          </a:xfrm>
          <a:prstGeom prst="rect">
            <a:avLst/>
          </a:prstGeom>
          <a:noFill/>
        </p:spPr>
      </p:pic>
      <p:pic>
        <p:nvPicPr>
          <p:cNvPr id="5" name="Picture 2" descr="C:\Users\Maharshi\Desktop\Athena\Athena-Mobile-Expanders.png"/>
          <p:cNvPicPr>
            <a:picLocks noChangeAspect="1" noChangeArrowheads="1"/>
          </p:cNvPicPr>
          <p:nvPr/>
        </p:nvPicPr>
        <p:blipFill>
          <a:blip r:embed="rId2"/>
          <a:srcRect l="47273" t="92121" r="34545"/>
          <a:stretch>
            <a:fillRect/>
          </a:stretch>
        </p:blipFill>
        <p:spPr bwMode="auto">
          <a:xfrm>
            <a:off x="3048000" y="6134100"/>
            <a:ext cx="762000" cy="495300"/>
          </a:xfrm>
          <a:prstGeom prst="rect">
            <a:avLst/>
          </a:prstGeom>
          <a:noFill/>
        </p:spPr>
      </p:pic>
      <p:pic>
        <p:nvPicPr>
          <p:cNvPr id="6" name="Picture 2" descr="C:\Users\Maharshi\Desktop\Athena\Athena-Mobile-Expanders.png"/>
          <p:cNvPicPr>
            <a:picLocks noChangeAspect="1" noChangeArrowheads="1"/>
          </p:cNvPicPr>
          <p:nvPr/>
        </p:nvPicPr>
        <p:blipFill>
          <a:blip r:embed="rId2"/>
          <a:srcRect l="32727" t="92121" r="50909"/>
          <a:stretch>
            <a:fillRect/>
          </a:stretch>
        </p:blipFill>
        <p:spPr bwMode="auto">
          <a:xfrm>
            <a:off x="3657600" y="6134100"/>
            <a:ext cx="685800" cy="4953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24200" y="6151602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Related Random Article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Maharshi</dc:creator>
  <cp:lastModifiedBy>Maharshi</cp:lastModifiedBy>
  <cp:revision>1</cp:revision>
  <dcterms:created xsi:type="dcterms:W3CDTF">2011-11-20T06:41:15Z</dcterms:created>
  <dcterms:modified xsi:type="dcterms:W3CDTF">2011-11-20T07:28:44Z</dcterms:modified>
</cp:coreProperties>
</file>