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63"/>
  </p:normalViewPr>
  <p:slideViewPr>
    <p:cSldViewPr snapToGrid="0" snapToObjects="1">
      <p:cViewPr varScale="1">
        <p:scale>
          <a:sx n="117" d="100"/>
          <a:sy n="117" d="100"/>
        </p:scale>
        <p:origin x="36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BCCAC-8954-9D4F-B3F6-636778EC00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9DBD2D-8949-B04E-BEB4-1346633404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F38349-22EB-8D49-8D13-AC2822C95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AA98E-0586-3E41-9343-A99501CF29A9}" type="datetimeFigureOut">
              <a:rPr lang="en-US" smtClean="0"/>
              <a:t>10/22/19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CC60E3-8116-794C-857C-178A5DDCF8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46A3BA-81DF-EB43-AC60-1DC7F321F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1F109-9211-794D-8B22-CDDF8EC11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490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EB1DD-840E-864B-A9A6-A0E09C2D9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D4D66A-707F-E04C-BE7B-D67CAA64AD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606E06-7597-1943-8EC1-6213C2BE26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AA98E-0586-3E41-9343-A99501CF29A9}" type="datetimeFigureOut">
              <a:rPr lang="en-US" smtClean="0"/>
              <a:t>10/22/19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55749D-6011-CF45-A5FC-4FFB8FE63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C79143-FABB-D442-99CA-963794E23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1F109-9211-794D-8B22-CDDF8EC11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152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0AD9F51-8D83-1A42-8963-93CF258DDF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DDBC3E-6D52-D04C-A7BC-A34F0145D2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3D45F4-DDFA-EC47-AB80-0405D1722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AA98E-0586-3E41-9343-A99501CF29A9}" type="datetimeFigureOut">
              <a:rPr lang="en-US" smtClean="0"/>
              <a:t>10/22/19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452BAF-BE86-E047-81A5-8580810A7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B6AE9F-5112-1A45-B2C1-AC84B01C1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1F109-9211-794D-8B22-CDDF8EC11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701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CD04E-CE4C-8A44-AB7B-0A06790BA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C9E797-9080-E44D-91D6-14D3BB7696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33587B-DA73-EA4B-A1CA-49EFE1E62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AA98E-0586-3E41-9343-A99501CF29A9}" type="datetimeFigureOut">
              <a:rPr lang="en-US" smtClean="0"/>
              <a:t>10/22/19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0540EE-F814-E54C-9F66-CF944BC93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B503BC-F494-AB47-918B-B6A61E902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1F109-9211-794D-8B22-CDDF8EC11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007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D0AF5-82C2-2343-8D5F-18201D47E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115C46-3A90-6647-8E4A-0A473E3218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C74DE8-EB5D-714E-B7D1-544939883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AA98E-0586-3E41-9343-A99501CF29A9}" type="datetimeFigureOut">
              <a:rPr lang="en-US" smtClean="0"/>
              <a:t>10/22/19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05DF89-A961-6841-B320-4832905E0C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826A51-1423-824E-ADBF-7CA62779E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1F109-9211-794D-8B22-CDDF8EC11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682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E2962-BB47-BE41-A868-78890225D6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956155-25D9-BB46-823E-D31D27949D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D20EEC-FB1A-7D4F-9B9B-98573D6C1D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E84542-CA1A-FB47-B885-A2E8BFD31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AA98E-0586-3E41-9343-A99501CF29A9}" type="datetimeFigureOut">
              <a:rPr lang="en-US" smtClean="0"/>
              <a:t>10/22/19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AC3586-AE07-834B-9CB2-ADC37CE7E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A12DFE-9B49-1544-9456-C1BFAFB98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1F109-9211-794D-8B22-CDDF8EC11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031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246BF4-700A-934B-A0B1-60F836A67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1DC153-5B3F-2B48-85BB-16DAD6AF62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C70C26-16CF-F340-BB98-ECB2F6B796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0A978E-8799-624D-8EE1-48DE1B4100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35FF36-69CA-944B-BC75-A80E79C6C7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BEF4C84-5E56-B349-ACBC-D7115D0D44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AA98E-0586-3E41-9343-A99501CF29A9}" type="datetimeFigureOut">
              <a:rPr lang="en-US" smtClean="0"/>
              <a:t>10/22/19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2EB391B-BB29-C44D-A738-837A02C8F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32DC7A3-50BD-5F43-B314-5734F90B5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1F109-9211-794D-8B22-CDDF8EC11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916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DA904-CC88-A34A-8A0B-8E51322B2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E475FA7-6783-C943-86D3-A9D99517BA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AA98E-0586-3E41-9343-A99501CF29A9}" type="datetimeFigureOut">
              <a:rPr lang="en-US" smtClean="0"/>
              <a:t>10/22/19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84D53D-C1FD-404D-92AA-15ABED65F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C4632D-3126-D64A-B964-33D6BD689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1F109-9211-794D-8B22-CDDF8EC11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439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5DB03A9-1C8E-B542-9559-23E080E37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AA98E-0586-3E41-9343-A99501CF29A9}" type="datetimeFigureOut">
              <a:rPr lang="en-US" smtClean="0"/>
              <a:t>10/22/19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5A2C48-7244-094B-B8AF-437CC9D9E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9BDC2B-EF30-E14C-93F9-A02DCF9EA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1F109-9211-794D-8B22-CDDF8EC11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271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3891E-3649-E249-8445-EDA2ADDC3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871F64-4600-A94D-B82A-DCAB156D80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B39982-4964-2D48-A434-83F44A55E9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A5A34D-527C-D34F-A46A-B088EA072B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AA98E-0586-3E41-9343-A99501CF29A9}" type="datetimeFigureOut">
              <a:rPr lang="en-US" smtClean="0"/>
              <a:t>10/22/19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AD8CB6-6C7C-C64A-AC69-90DBF4A88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3D5CEB-9B69-D146-A7F5-5D617AE6C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1F109-9211-794D-8B22-CDDF8EC11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281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38C30-AD47-5A4A-82D8-EC4EC6E280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8554DBC-3163-7347-83DC-BF5FF54D95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8CC00F-15E5-2A4F-8E69-C2EBEAA0EF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EE7440-CF5B-CB4C-9948-EC7AEE28A2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AA98E-0586-3E41-9343-A99501CF29A9}" type="datetimeFigureOut">
              <a:rPr lang="en-US" smtClean="0"/>
              <a:t>10/22/19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783575-DB72-A547-9987-4CDD90554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C4B960-5D80-CB44-9177-1708B66AA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1F109-9211-794D-8B22-CDDF8EC11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210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95E21D-B79C-EC43-97C9-41245C183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E7C6D3-4CB1-8949-8C7F-E55C1F61F7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C99CFC-4E0B-DE46-947F-56372C4396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4AA98E-0586-3E41-9343-A99501CF29A9}" type="datetimeFigureOut">
              <a:rPr lang="en-US" smtClean="0"/>
              <a:t>10/22/19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4915BD-B36D-D842-AAA5-C2B4CF96AB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BCA8EF-1882-8F41-AE9C-F25274D40A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F1F109-9211-794D-8B22-CDDF8EC11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187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kidata.org/entity/Q51927507" TargetMode="External"/><Relationship Id="rId2" Type="http://schemas.openxmlformats.org/officeDocument/2006/relationships/hyperlink" Target="http://www.wikidata.org/entity/Q51927539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tools.wmflabs.org/ordia/" TargetMode="External"/><Relationship Id="rId2" Type="http://schemas.openxmlformats.org/officeDocument/2006/relationships/hyperlink" Target="https://tools.wmflabs.org/lexeme-forms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sterpantaleo.github.io/wikidata_wordmap/" TargetMode="External"/><Relationship Id="rId5" Type="http://schemas.openxmlformats.org/officeDocument/2006/relationships/hyperlink" Target="https://tools.wmflabs.org/machtsinn/" TargetMode="External"/><Relationship Id="rId4" Type="http://schemas.openxmlformats.org/officeDocument/2006/relationships/hyperlink" Target="https://tools.wmflabs.org/hauki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FFAA5-EDF9-9D4B-BF01-F4B8A50752C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Lexemes in </a:t>
            </a:r>
            <a:r>
              <a:rPr lang="en-US" dirty="0" err="1"/>
              <a:t>Wikidata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22C0D1-5C4B-B54F-9E17-3F7098D8848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WikidataCon</a:t>
            </a:r>
            <a:r>
              <a:rPr lang="en-US" dirty="0"/>
              <a:t> 2019, Berlin</a:t>
            </a:r>
          </a:p>
          <a:p>
            <a:r>
              <a:rPr lang="en-US" dirty="0"/>
              <a:t>Arthur Smith &amp; Alicia </a:t>
            </a:r>
            <a:r>
              <a:rPr lang="en-US" dirty="0" err="1"/>
              <a:t>Fagerving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0383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7324B1-AEBD-EF48-B32A-5444BB06D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Lexeme Bots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D16178-9BF2-3947-B32F-A394132980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November 2018: </a:t>
            </a:r>
            <a:r>
              <a:rPr lang="en-US" dirty="0" err="1"/>
              <a:t>MewBot</a:t>
            </a:r>
            <a:r>
              <a:rPr lang="en-US" dirty="0"/>
              <a:t> (Northern Sami lemmas, lexemes only)</a:t>
            </a:r>
          </a:p>
          <a:p>
            <a:r>
              <a:rPr lang="en-US" dirty="0"/>
              <a:t>December 2018: Lingua Libre Bot (add pronunciation audio to lexeme forms)</a:t>
            </a:r>
          </a:p>
          <a:p>
            <a:r>
              <a:rPr lang="en-US" dirty="0"/>
              <a:t>August 2019: </a:t>
            </a:r>
            <a:r>
              <a:rPr lang="en-US" dirty="0" err="1"/>
              <a:t>YurikBot</a:t>
            </a:r>
            <a:r>
              <a:rPr lang="en-US" dirty="0"/>
              <a:t> (Russian lexemes and forms)</a:t>
            </a:r>
          </a:p>
          <a:p>
            <a:r>
              <a:rPr lang="en-US" dirty="0"/>
              <a:t>August? 2019: </a:t>
            </a:r>
            <a:r>
              <a:rPr lang="en-US" dirty="0" err="1"/>
              <a:t>Elhuyar</a:t>
            </a:r>
            <a:r>
              <a:rPr lang="en-US" dirty="0"/>
              <a:t> </a:t>
            </a:r>
            <a:r>
              <a:rPr lang="en-US" dirty="0" err="1"/>
              <a:t>Fundazioa</a:t>
            </a:r>
            <a:r>
              <a:rPr lang="en-US" dirty="0"/>
              <a:t> bot (Basque lexemes and forms)</a:t>
            </a:r>
          </a:p>
          <a:p>
            <a:r>
              <a:rPr lang="en-US" dirty="0"/>
              <a:t>October 2019: </a:t>
            </a:r>
            <a:r>
              <a:rPr lang="en-US" dirty="0" err="1"/>
              <a:t>SixTwoEightBot</a:t>
            </a:r>
            <a:r>
              <a:rPr lang="en-US" dirty="0"/>
              <a:t> (English adverbs – lexemes and forms)</a:t>
            </a:r>
          </a:p>
          <a:p>
            <a:r>
              <a:rPr lang="en-US" dirty="0"/>
              <a:t>October 2019: </a:t>
            </a:r>
            <a:r>
              <a:rPr lang="en-US" dirty="0" err="1"/>
              <a:t>Uzielbot</a:t>
            </a:r>
            <a:r>
              <a:rPr lang="en-US" dirty="0"/>
              <a:t> (Hebrew lexemes and forms)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7124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D4E46-DB99-7148-B141-F26BF48D3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Workshop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11DEF2-A605-7B4F-A672-2908C9548B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Review criteria for bots?</a:t>
            </a:r>
          </a:p>
          <a:p>
            <a:r>
              <a:rPr lang="en-US" dirty="0"/>
              <a:t>Acceptable (CC-0) sources for sense data?</a:t>
            </a:r>
          </a:p>
          <a:p>
            <a:r>
              <a:rPr lang="en-US" dirty="0"/>
              <a:t>Missing properties?</a:t>
            </a:r>
          </a:p>
          <a:p>
            <a:r>
              <a:rPr lang="en-US" dirty="0"/>
              <a:t>Anything you hate about the lexicographical namespace? What could be fixed?</a:t>
            </a:r>
          </a:p>
          <a:p>
            <a:r>
              <a:rPr lang="en-US" dirty="0"/>
              <a:t>Other questions?</a:t>
            </a:r>
          </a:p>
        </p:txBody>
      </p:sp>
    </p:spTree>
    <p:extLst>
      <p:ext uri="{BB962C8B-B14F-4D97-AF65-F5344CB8AC3E}">
        <p14:creationId xmlns:p14="http://schemas.microsoft.com/office/powerpoint/2010/main" val="42890670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DA72DA4-9EB5-1D4E-B3FA-1FD8619D7D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600"/>
            <a:ext cx="12192000" cy="6658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2244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F7AB6C-B119-514A-A920-A984752BBB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6356" y="0"/>
            <a:ext cx="92592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5146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54B39B4-2B04-2445-97A7-D00ADB5821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2166" y="0"/>
            <a:ext cx="93276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3908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8026C-6CB5-8942-B584-4738964D7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properties directly on lexemes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109488-D643-D348-B9BF-590284B10A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P5911 – “inflection class” (over 200,000 times)</a:t>
            </a:r>
          </a:p>
          <a:p>
            <a:r>
              <a:rPr lang="en-US" dirty="0"/>
              <a:t>P5185 – “grammatical gender” (over 100,000)</a:t>
            </a:r>
          </a:p>
          <a:p>
            <a:r>
              <a:rPr lang="en-US" dirty="0"/>
              <a:t>P1552 – “has quality” (over 100,000) – generally </a:t>
            </a:r>
            <a:r>
              <a:rPr lang="en-US" dirty="0">
                <a:hlinkClick r:id="rId2"/>
              </a:rPr>
              <a:t>Q51927539</a:t>
            </a:r>
            <a:r>
              <a:rPr lang="en-US" dirty="0"/>
              <a:t> (inanimate) or </a:t>
            </a:r>
            <a:r>
              <a:rPr lang="en-US" dirty="0">
                <a:hlinkClick r:id="rId3"/>
              </a:rPr>
              <a:t>Q51927507</a:t>
            </a:r>
            <a:r>
              <a:rPr lang="en-US" dirty="0"/>
              <a:t> (animate)</a:t>
            </a:r>
          </a:p>
          <a:p>
            <a:r>
              <a:rPr lang="en-US" dirty="0"/>
              <a:t>P5187 – “word stem” (73702)</a:t>
            </a:r>
          </a:p>
          <a:p>
            <a:r>
              <a:rPr lang="en-US" dirty="0"/>
              <a:t>P6838 – “</a:t>
            </a:r>
            <a:r>
              <a:rPr lang="en-US" dirty="0" err="1"/>
              <a:t>Elhuyar</a:t>
            </a:r>
            <a:r>
              <a:rPr lang="en-US" dirty="0"/>
              <a:t> Dictionary ID” (for Basque - 10280)</a:t>
            </a:r>
          </a:p>
          <a:p>
            <a:r>
              <a:rPr lang="en-US" dirty="0"/>
              <a:t>P5238 – “combines” (4646)</a:t>
            </a:r>
          </a:p>
          <a:p>
            <a:r>
              <a:rPr lang="en-US" dirty="0"/>
              <a:t>P31 – “instance of” (4485)</a:t>
            </a:r>
          </a:p>
          <a:p>
            <a:r>
              <a:rPr lang="en-US" dirty="0"/>
              <a:t>P5831 – “usage example” (3531)</a:t>
            </a:r>
          </a:p>
          <a:p>
            <a:r>
              <a:rPr lang="en-US" dirty="0"/>
              <a:t>P5191 – “derived from” (2935)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7930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14700-8F55-4140-86BA-CCA5CA14F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properties on forms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C15D04-6136-4F4A-AD76-2A243781EA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Varies greatly by language!</a:t>
            </a:r>
          </a:p>
          <a:p>
            <a:r>
              <a:rPr lang="en-US" dirty="0"/>
              <a:t>Very few on Basque lexeme forms</a:t>
            </a:r>
          </a:p>
          <a:p>
            <a:r>
              <a:rPr lang="en-US" dirty="0"/>
              <a:t>P7243 – “pronunciation” (</a:t>
            </a:r>
            <a:r>
              <a:rPr lang="en-US" dirty="0" err="1"/>
              <a:t>ru</a:t>
            </a:r>
            <a:r>
              <a:rPr lang="en-US" dirty="0"/>
              <a:t>)</a:t>
            </a:r>
          </a:p>
          <a:p>
            <a:r>
              <a:rPr lang="en-US" dirty="0"/>
              <a:t>P5279 – “hyphenation” (</a:t>
            </a:r>
            <a:r>
              <a:rPr lang="en-US" dirty="0" err="1"/>
              <a:t>ru</a:t>
            </a:r>
            <a:r>
              <a:rPr lang="en-US" dirty="0"/>
              <a:t>, </a:t>
            </a:r>
            <a:r>
              <a:rPr lang="en-US" dirty="0" err="1"/>
              <a:t>cz</a:t>
            </a:r>
            <a:r>
              <a:rPr lang="en-US" dirty="0"/>
              <a:t>)</a:t>
            </a:r>
          </a:p>
          <a:p>
            <a:r>
              <a:rPr lang="en-US" dirty="0"/>
              <a:t>P898 – “IPA transcription” (</a:t>
            </a:r>
            <a:r>
              <a:rPr lang="en-US" dirty="0" err="1"/>
              <a:t>cz</a:t>
            </a:r>
            <a:r>
              <a:rPr lang="en-US" dirty="0"/>
              <a:t>, </a:t>
            </a:r>
            <a:r>
              <a:rPr lang="en-US" dirty="0" err="1"/>
              <a:t>en</a:t>
            </a:r>
            <a:r>
              <a:rPr lang="en-US" dirty="0"/>
              <a:t>, </a:t>
            </a:r>
            <a:r>
              <a:rPr lang="en-US" dirty="0" err="1"/>
              <a:t>ru</a:t>
            </a:r>
            <a:r>
              <a:rPr lang="en-US" dirty="0"/>
              <a:t>)</a:t>
            </a:r>
          </a:p>
          <a:p>
            <a:r>
              <a:rPr lang="en-US" dirty="0"/>
              <a:t>P443 – “pronunciation audio” (</a:t>
            </a:r>
            <a:r>
              <a:rPr lang="en-US" dirty="0" err="1"/>
              <a:t>cz</a:t>
            </a:r>
            <a:r>
              <a:rPr lang="en-US" dirty="0"/>
              <a:t>, </a:t>
            </a:r>
            <a:r>
              <a:rPr lang="en-US" dirty="0" err="1"/>
              <a:t>en</a:t>
            </a:r>
            <a:r>
              <a:rPr lang="en-US" dirty="0"/>
              <a:t>, </a:t>
            </a:r>
            <a:r>
              <a:rPr lang="en-US" dirty="0" err="1"/>
              <a:t>ru</a:t>
            </a:r>
            <a:r>
              <a:rPr lang="en-US" dirty="0"/>
              <a:t>, </a:t>
            </a:r>
            <a:r>
              <a:rPr lang="en-US" dirty="0" err="1"/>
              <a:t>sv</a:t>
            </a:r>
            <a:r>
              <a:rPr lang="en-US" dirty="0"/>
              <a:t>)</a:t>
            </a:r>
          </a:p>
          <a:p>
            <a:r>
              <a:rPr lang="en-US" dirty="0"/>
              <a:t>P6712 – “precedes word-initial” (</a:t>
            </a:r>
            <a:r>
              <a:rPr lang="en-US" dirty="0" err="1"/>
              <a:t>en</a:t>
            </a:r>
            <a:r>
              <a:rPr lang="en-US" dirty="0"/>
              <a:t>)</a:t>
            </a:r>
          </a:p>
          <a:p>
            <a:r>
              <a:rPr lang="en-US" dirty="0"/>
              <a:t>P2440 – “transliteration” (</a:t>
            </a:r>
            <a:r>
              <a:rPr lang="en-US" dirty="0" err="1"/>
              <a:t>ru</a:t>
            </a:r>
            <a:r>
              <a:rPr lang="en-US" dirty="0"/>
              <a:t>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5948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D84EB-2CD3-0248-8E2F-4647F6792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properties on senses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10AEE0-0495-5541-913A-46441EC8C2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P5137 “item for this sense” (15637 times)</a:t>
            </a:r>
          </a:p>
          <a:p>
            <a:r>
              <a:rPr lang="en-US" dirty="0"/>
              <a:t>P5972 “translation” (2322)</a:t>
            </a:r>
          </a:p>
          <a:p>
            <a:r>
              <a:rPr lang="en-US" dirty="0"/>
              <a:t>P18 “image” (1367)</a:t>
            </a:r>
          </a:p>
          <a:p>
            <a:r>
              <a:rPr lang="en-US" dirty="0"/>
              <a:t>P5973 “synonym” (983)</a:t>
            </a:r>
          </a:p>
          <a:p>
            <a:r>
              <a:rPr lang="en-US" dirty="0"/>
              <a:t>P31 “instance of” (795)</a:t>
            </a:r>
          </a:p>
          <a:p>
            <a:r>
              <a:rPr lang="en-US" dirty="0"/>
              <a:t>P6271 “demonym of” (774)</a:t>
            </a:r>
          </a:p>
          <a:p>
            <a:r>
              <a:rPr lang="en-US" dirty="0"/>
              <a:t>P5974 “antonym” (178)</a:t>
            </a:r>
          </a:p>
          <a:p>
            <a:r>
              <a:rPr lang="en-US" dirty="0"/>
              <a:t>P5323 “attested in” (88)</a:t>
            </a:r>
          </a:p>
          <a:p>
            <a:r>
              <a:rPr lang="en-US" dirty="0"/>
              <a:t>P5831 “usage example” (73)</a:t>
            </a:r>
          </a:p>
          <a:p>
            <a:r>
              <a:rPr lang="en-US" dirty="0"/>
              <a:t>P6191 “language style” (68)</a:t>
            </a:r>
          </a:p>
          <a:p>
            <a:r>
              <a:rPr lang="en-US" dirty="0"/>
              <a:t>P5185 “grammatical gender” (26)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20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1331650-8B5F-904D-B6FE-F40D8F25E8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7744" y="0"/>
            <a:ext cx="96365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8213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8E6347-EC3C-D246-8362-BD6452153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Tools for editing &amp; exploring lexemes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24B6DF-B829-CD4B-8394-5B339156F5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Wikidata</a:t>
            </a:r>
            <a:r>
              <a:rPr lang="en-US" dirty="0"/>
              <a:t> Lexeme Forms - </a:t>
            </a:r>
            <a:r>
              <a:rPr lang="en-US" dirty="0">
                <a:hlinkClick r:id="rId2"/>
              </a:rPr>
              <a:t>https://tools.wmflabs.org/lexeme-forms/</a:t>
            </a:r>
            <a:endParaRPr lang="en-US" dirty="0"/>
          </a:p>
          <a:p>
            <a:r>
              <a:rPr lang="en-US" dirty="0" err="1"/>
              <a:t>Ordia</a:t>
            </a:r>
            <a:r>
              <a:rPr lang="en-US" dirty="0"/>
              <a:t> - </a:t>
            </a:r>
            <a:r>
              <a:rPr lang="en-US" dirty="0">
                <a:hlinkClick r:id="rId3"/>
              </a:rPr>
              <a:t>https://tools.wmflabs.org/ordia/</a:t>
            </a:r>
            <a:endParaRPr lang="en-US" dirty="0"/>
          </a:p>
          <a:p>
            <a:r>
              <a:rPr lang="en-US" dirty="0" err="1"/>
              <a:t>Hauki</a:t>
            </a:r>
            <a:r>
              <a:rPr lang="en-US" dirty="0"/>
              <a:t> - </a:t>
            </a:r>
            <a:r>
              <a:rPr lang="en-US" dirty="0">
                <a:hlinkClick r:id="rId4"/>
              </a:rPr>
              <a:t>https://tools.wmflabs.org/hauki/</a:t>
            </a:r>
            <a:endParaRPr lang="en-US" dirty="0"/>
          </a:p>
          <a:p>
            <a:r>
              <a:rPr lang="en-US" dirty="0" err="1"/>
              <a:t>MacthSinn</a:t>
            </a:r>
            <a:r>
              <a:rPr lang="en-US" dirty="0"/>
              <a:t> - </a:t>
            </a:r>
            <a:r>
              <a:rPr lang="en-US" dirty="0">
                <a:hlinkClick r:id="rId5"/>
              </a:rPr>
              <a:t>https://tools.wmflabs.org/machtsinn/</a:t>
            </a:r>
            <a:endParaRPr lang="en-US" dirty="0"/>
          </a:p>
          <a:p>
            <a:r>
              <a:rPr lang="en-US" dirty="0" err="1"/>
              <a:t>Wikidata</a:t>
            </a:r>
            <a:r>
              <a:rPr lang="en-US" dirty="0"/>
              <a:t> </a:t>
            </a:r>
            <a:r>
              <a:rPr lang="en-US" dirty="0" err="1"/>
              <a:t>Wordmap</a:t>
            </a:r>
            <a:r>
              <a:rPr lang="en-US" dirty="0"/>
              <a:t> - </a:t>
            </a:r>
            <a:r>
              <a:rPr lang="en-US" dirty="0">
                <a:hlinkClick r:id="rId6"/>
              </a:rPr>
              <a:t>https://esterpantaleo.github.io/wikidata_wordmap/</a:t>
            </a:r>
            <a:endParaRPr lang="en-US" dirty="0"/>
          </a:p>
          <a:p>
            <a:r>
              <a:rPr lang="en-US" dirty="0"/>
              <a:t>Others?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7871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417</Words>
  <Application>Microsoft Macintosh PowerPoint</Application>
  <PresentationFormat>Widescreen</PresentationFormat>
  <Paragraphs>71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Lexemes in Wikidata</vt:lpstr>
      <vt:lpstr>PowerPoint Presentation</vt:lpstr>
      <vt:lpstr>PowerPoint Presentation</vt:lpstr>
      <vt:lpstr>PowerPoint Presentation</vt:lpstr>
      <vt:lpstr>Common properties directly on lexemes</vt:lpstr>
      <vt:lpstr>Common properties on forms</vt:lpstr>
      <vt:lpstr>Common properties on senses</vt:lpstr>
      <vt:lpstr>PowerPoint Presentation</vt:lpstr>
      <vt:lpstr>Tools for editing &amp; exploring lexemes</vt:lpstr>
      <vt:lpstr>Lexeme Bots</vt:lpstr>
      <vt:lpstr>Workshop Discussion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Lexemes in Wikidata</dc:title>
  <dc:creator>Arthur Smith</dc:creator>
  <cp:lastModifiedBy>Arthur Smith</cp:lastModifiedBy>
  <cp:revision>7</cp:revision>
  <dcterms:created xsi:type="dcterms:W3CDTF">2019-10-22T12:47:25Z</dcterms:created>
  <dcterms:modified xsi:type="dcterms:W3CDTF">2019-10-22T13:44:46Z</dcterms:modified>
</cp:coreProperties>
</file>