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FD958-5799-4D42-9470-81234DD0874B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BC23-8E73-4D10-9665-6F5FA52E6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BC23-8E73-4D10-9665-6F5FA52E66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1F156-F1EC-4829-8A10-41D8729D86AE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E70C6-D253-4A2B-87A7-F30DB248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mbai_Indians" TargetMode="External"/><Relationship Id="rId2" Type="http://schemas.openxmlformats.org/officeDocument/2006/relationships/hyperlink" Target="http://en.wikipedia.org/wiki/Sachin_Tendulk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Dhirubhai_Ambani" TargetMode="External"/><Relationship Id="rId4" Type="http://schemas.openxmlformats.org/officeDocument/2006/relationships/hyperlink" Target="http://en.wikipedia.org/wiki/Reliance_Industri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mbai_Indians" TargetMode="External"/><Relationship Id="rId2" Type="http://schemas.openxmlformats.org/officeDocument/2006/relationships/hyperlink" Target="http://en.wikipedia.org/wiki/Sachin_Tendulk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Dhirubhai_Ambani" TargetMode="External"/><Relationship Id="rId4" Type="http://schemas.openxmlformats.org/officeDocument/2006/relationships/hyperlink" Target="http://en.wikipedia.org/wiki/Reliance_Industri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Relationship between two articles.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the relationship between Sachin </a:t>
            </a:r>
            <a:r>
              <a:rPr lang="en-US" sz="4400" dirty="0" err="1" smtClean="0"/>
              <a:t>Tendulkar</a:t>
            </a:r>
            <a:r>
              <a:rPr lang="en-US" sz="4400" dirty="0" smtClean="0"/>
              <a:t> and Dhirubhai </a:t>
            </a:r>
            <a:r>
              <a:rPr lang="en-US" sz="4400" dirty="0" err="1" smtClean="0"/>
              <a:t>Ambani</a:t>
            </a:r>
            <a:r>
              <a:rPr lang="en-US" sz="4400" dirty="0"/>
              <a:t> </a:t>
            </a:r>
            <a:r>
              <a:rPr lang="en-US" sz="4400" dirty="0" smtClean="0"/>
              <a:t>?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Sachin </a:t>
            </a:r>
            <a:r>
              <a:rPr lang="en-US" dirty="0" err="1" smtClean="0"/>
              <a:t>Tendulkar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Mumbai Indians  Reliance Industries  Dhirubhai </a:t>
            </a:r>
            <a:r>
              <a:rPr lang="en-US" dirty="0" err="1" smtClean="0">
                <a:sym typeface="Wingdings" pitchFamily="2" charset="2"/>
              </a:rPr>
              <a:t>Ambani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sz="2000" b="1" dirty="0">
                <a:hlinkClick r:id="rId2"/>
              </a:rPr>
              <a:t>Sachin </a:t>
            </a:r>
            <a:r>
              <a:rPr lang="en-US" sz="2000" b="1" dirty="0" err="1">
                <a:hlinkClick r:id="rId2"/>
              </a:rPr>
              <a:t>Tendulkar</a:t>
            </a:r>
            <a:r>
              <a:rPr lang="en-US" sz="2000" b="1" dirty="0">
                <a:hlinkClick r:id="rId2"/>
              </a:rPr>
              <a:t> </a:t>
            </a:r>
            <a:r>
              <a:rPr lang="en-US" sz="2000" dirty="0"/>
              <a:t>captained </a:t>
            </a:r>
            <a:r>
              <a:rPr lang="en-US" sz="2000" b="1" dirty="0">
                <a:hlinkClick r:id="rId3"/>
              </a:rPr>
              <a:t>Mumbai Indians </a:t>
            </a:r>
            <a:r>
              <a:rPr lang="en-US" sz="2000" dirty="0"/>
              <a:t>in 4 league matches of second edition of the league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Mumbai Indians - The team is </a:t>
            </a:r>
            <a:r>
              <a:rPr lang="en-US" sz="2000" dirty="0"/>
              <a:t>owned by India's biggest conglomerate, </a:t>
            </a:r>
            <a:r>
              <a:rPr lang="en-US" sz="2000" dirty="0">
                <a:hlinkClick r:id="rId4" tooltip="Reliance Industries"/>
              </a:rPr>
              <a:t>Reliance </a:t>
            </a:r>
            <a:r>
              <a:rPr lang="en-US" sz="2000" dirty="0" smtClean="0">
                <a:hlinkClick r:id="rId4" tooltip="Reliance Industries"/>
              </a:rPr>
              <a:t>Industries</a:t>
            </a:r>
            <a:r>
              <a:rPr lang="en-US" sz="2000" dirty="0" smtClean="0"/>
              <a:t>.</a:t>
            </a:r>
          </a:p>
          <a:p>
            <a:r>
              <a:rPr lang="en-US" sz="2000" b="1" dirty="0" err="1"/>
              <a:t>Dhirajlal</a:t>
            </a:r>
            <a:r>
              <a:rPr lang="en-US" sz="2000" b="1" dirty="0"/>
              <a:t> </a:t>
            </a:r>
            <a:r>
              <a:rPr lang="en-US" sz="2000" b="1" dirty="0" err="1"/>
              <a:t>Hirachand</a:t>
            </a:r>
            <a:r>
              <a:rPr lang="en-US" sz="2000" b="1" dirty="0"/>
              <a:t> </a:t>
            </a:r>
            <a:r>
              <a:rPr lang="en-US" sz="2000" b="1" dirty="0" err="1"/>
              <a:t>Ambani</a:t>
            </a:r>
            <a:r>
              <a:rPr lang="en-US" sz="2000" dirty="0"/>
              <a:t> also known as </a:t>
            </a:r>
            <a:r>
              <a:rPr lang="en-US" sz="2000" b="1" dirty="0" smtClean="0">
                <a:hlinkClick r:id="rId5"/>
              </a:rPr>
              <a:t>Dhirubhai </a:t>
            </a:r>
            <a:r>
              <a:rPr lang="en-US" sz="2000" b="1" dirty="0" err="1" smtClean="0">
                <a:hlinkClick r:id="rId5"/>
              </a:rPr>
              <a:t>Ambani</a:t>
            </a:r>
            <a:r>
              <a:rPr lang="en-US" sz="2000" dirty="0" smtClean="0"/>
              <a:t>, was </a:t>
            </a:r>
            <a:r>
              <a:rPr lang="en-US" sz="2000" dirty="0"/>
              <a:t>an Indian business magnate and entrepreneur who founded </a:t>
            </a:r>
            <a:r>
              <a:rPr lang="en-US" sz="2000" dirty="0">
                <a:hlinkClick r:id="rId4" tooltip="Reliance Industries"/>
              </a:rPr>
              <a:t>Reliance Industries</a:t>
            </a:r>
            <a:endParaRPr lang="en-US" sz="2000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685800"/>
            <a:ext cx="1817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Sachin </a:t>
            </a:r>
            <a:r>
              <a:rPr lang="en-US" dirty="0" err="1" smtClean="0"/>
              <a:t>Tendulkar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1066800" y="1752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81200" y="1295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hlinkClick r:id="rId2"/>
              </a:rPr>
              <a:t>Sachin </a:t>
            </a:r>
            <a:r>
              <a:rPr lang="en-US" b="1" dirty="0" err="1" smtClean="0">
                <a:hlinkClick r:id="rId2"/>
              </a:rPr>
              <a:t>Tendulkar</a:t>
            </a:r>
            <a:r>
              <a:rPr lang="en-US" b="1" dirty="0" smtClean="0">
                <a:hlinkClick r:id="rId2"/>
              </a:rPr>
              <a:t> </a:t>
            </a:r>
            <a:r>
              <a:rPr lang="en-US" dirty="0" smtClean="0"/>
              <a:t>captained </a:t>
            </a:r>
            <a:r>
              <a:rPr lang="en-US" b="1" dirty="0" smtClean="0">
                <a:hlinkClick r:id="rId3"/>
              </a:rPr>
              <a:t>Mumbai Indians </a:t>
            </a:r>
            <a:r>
              <a:rPr lang="en-US" dirty="0" smtClean="0"/>
              <a:t>in 4 league matches of second edition of the league.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66800" y="2590800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Mumbai Indians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067594" y="3656806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4400" y="4343400"/>
            <a:ext cx="195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Reliance Industries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067594" y="5333206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14400" y="6019800"/>
            <a:ext cx="1888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Dhirubhai </a:t>
            </a:r>
            <a:r>
              <a:rPr lang="en-US" dirty="0" err="1" smtClean="0">
                <a:sym typeface="Wingdings" pitchFamily="2" charset="2"/>
              </a:rPr>
              <a:t>Ambani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133600" y="3276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Mumbai Indians - The team is owned by India's biggest conglomerate, </a:t>
            </a:r>
            <a:r>
              <a:rPr lang="en-US" dirty="0" smtClean="0">
                <a:hlinkClick r:id="rId4" tooltip="Reliance Industries"/>
              </a:rPr>
              <a:t>Reliance Industries</a:t>
            </a:r>
            <a:r>
              <a:rPr lang="en-US" dirty="0" smtClean="0"/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09800" y="4876800"/>
            <a:ext cx="617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Dhirajlal</a:t>
            </a:r>
            <a:r>
              <a:rPr lang="en-US" b="1" dirty="0" smtClean="0"/>
              <a:t> </a:t>
            </a:r>
            <a:r>
              <a:rPr lang="en-US" b="1" dirty="0" err="1" smtClean="0"/>
              <a:t>Hirachand</a:t>
            </a:r>
            <a:r>
              <a:rPr lang="en-US" b="1" dirty="0" smtClean="0"/>
              <a:t> </a:t>
            </a:r>
            <a:r>
              <a:rPr lang="en-US" b="1" dirty="0" err="1" smtClean="0"/>
              <a:t>Ambani</a:t>
            </a:r>
            <a:r>
              <a:rPr lang="en-US" dirty="0" smtClean="0"/>
              <a:t> also known as </a:t>
            </a:r>
            <a:r>
              <a:rPr lang="en-US" b="1" dirty="0" smtClean="0">
                <a:hlinkClick r:id="rId5"/>
              </a:rPr>
              <a:t>Dhirubhai </a:t>
            </a:r>
            <a:r>
              <a:rPr lang="en-US" b="1" dirty="0" err="1" smtClean="0">
                <a:hlinkClick r:id="rId5"/>
              </a:rPr>
              <a:t>Ambani</a:t>
            </a:r>
            <a:r>
              <a:rPr lang="en-US" dirty="0" smtClean="0"/>
              <a:t>, was an Indian business magnate and entrepreneur who founded </a:t>
            </a:r>
            <a:r>
              <a:rPr lang="en-US" dirty="0" smtClean="0">
                <a:hlinkClick r:id="rId4" tooltip="Reliance Industries"/>
              </a:rPr>
              <a:t>Reliance Industries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operation will be useful in finding how two articles of </a:t>
            </a:r>
            <a:r>
              <a:rPr lang="en-US" dirty="0" err="1" smtClean="0"/>
              <a:t>wikipedia</a:t>
            </a:r>
            <a:r>
              <a:rPr lang="en-US" dirty="0" smtClean="0"/>
              <a:t> are connected.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110</Words>
  <Application>Microsoft Office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Relationship between two articles.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between two articles.</dc:title>
  <dc:creator>Maharshi</dc:creator>
  <cp:lastModifiedBy>Maharshi</cp:lastModifiedBy>
  <cp:revision>3</cp:revision>
  <dcterms:created xsi:type="dcterms:W3CDTF">2011-11-20T07:08:23Z</dcterms:created>
  <dcterms:modified xsi:type="dcterms:W3CDTF">2011-11-20T09:45:24Z</dcterms:modified>
</cp:coreProperties>
</file>