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BB83-4C18-40BF-A016-27315B4FFFA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1C9-C586-4B5F-ACEC-EB5EAE53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BB83-4C18-40BF-A016-27315B4FFFA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1C9-C586-4B5F-ACEC-EB5EAE53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BB83-4C18-40BF-A016-27315B4FFFA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1C9-C586-4B5F-ACEC-EB5EAE53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BB83-4C18-40BF-A016-27315B4FFFA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1C9-C586-4B5F-ACEC-EB5EAE53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BB83-4C18-40BF-A016-27315B4FFFA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1C9-C586-4B5F-ACEC-EB5EAE53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BB83-4C18-40BF-A016-27315B4FFFA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1C9-C586-4B5F-ACEC-EB5EAE53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BB83-4C18-40BF-A016-27315B4FFFA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1C9-C586-4B5F-ACEC-EB5EAE53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BB83-4C18-40BF-A016-27315B4FFFA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1C9-C586-4B5F-ACEC-EB5EAE53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BB83-4C18-40BF-A016-27315B4FFFA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1C9-C586-4B5F-ACEC-EB5EAE53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BB83-4C18-40BF-A016-27315B4FFFA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1C9-C586-4B5F-ACEC-EB5EAE53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BB83-4C18-40BF-A016-27315B4FFFA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1C9-C586-4B5F-ACEC-EB5EAE53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3BB83-4C18-40BF-A016-27315B4FFFA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91C9-C586-4B5F-ACEC-EB5EAE53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Sorted – What links here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r="74848" b="10526"/>
          <a:stretch>
            <a:fillRect/>
          </a:stretch>
        </p:blipFill>
        <p:spPr bwMode="auto">
          <a:xfrm>
            <a:off x="4343400" y="0"/>
            <a:ext cx="342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ine 12"/>
          <p:cNvSpPr>
            <a:spLocks noChangeShapeType="1"/>
          </p:cNvSpPr>
          <p:nvPr/>
        </p:nvSpPr>
        <p:spPr bwMode="auto">
          <a:xfrm flipV="1">
            <a:off x="3657600" y="5181600"/>
            <a:ext cx="89535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8768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Option lists all the wiki pages that the current page ; (For example : Mumbai) Links to…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By default it is sorted alphabetically.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r="44363" b="22917"/>
          <a:stretch>
            <a:fillRect/>
          </a:stretch>
        </p:blipFill>
        <p:spPr bwMode="auto">
          <a:xfrm>
            <a:off x="914400" y="575108"/>
            <a:ext cx="7772400" cy="6054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Introducing a Sorting Options for Related Links,</a:t>
            </a:r>
          </a:p>
          <a:p>
            <a:pPr>
              <a:buNone/>
            </a:pPr>
            <a:r>
              <a:rPr lang="en-US" dirty="0" smtClean="0"/>
              <a:t>Filters Searching Options….</a:t>
            </a:r>
          </a:p>
          <a:p>
            <a:pPr>
              <a:buNone/>
            </a:pPr>
            <a:r>
              <a:rPr lang="en-US" dirty="0" smtClean="0"/>
              <a:t>Options Available are :</a:t>
            </a:r>
          </a:p>
          <a:p>
            <a:r>
              <a:rPr lang="en-US" dirty="0" smtClean="0"/>
              <a:t>Alphabetically </a:t>
            </a:r>
          </a:p>
          <a:p>
            <a:r>
              <a:rPr lang="en-US" dirty="0" smtClean="0"/>
              <a:t>User Rating</a:t>
            </a:r>
          </a:p>
          <a:p>
            <a:r>
              <a:rPr lang="en-US" dirty="0" smtClean="0"/>
              <a:t>Most Viewed</a:t>
            </a:r>
          </a:p>
          <a:p>
            <a:r>
              <a:rPr lang="en-US" dirty="0" smtClean="0"/>
              <a:t>Last </a:t>
            </a:r>
            <a:r>
              <a:rPr lang="en-US" dirty="0" smtClean="0"/>
              <a:t>Edited</a:t>
            </a:r>
          </a:p>
          <a:p>
            <a:r>
              <a:rPr lang="en-US" dirty="0" smtClean="0"/>
              <a:t>Relevance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048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Introducing More Sorting Options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43777" b="11458"/>
          <a:stretch>
            <a:fillRect/>
          </a:stretch>
        </p:blipFill>
        <p:spPr bwMode="auto">
          <a:xfrm>
            <a:off x="838200" y="0"/>
            <a:ext cx="7315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5000" y="2362200"/>
            <a:ext cx="6858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Sort by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2590800"/>
            <a:ext cx="83820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Alphabetic</a:t>
            </a:r>
          </a:p>
          <a:p>
            <a:r>
              <a:rPr lang="en-US" sz="1000" dirty="0" smtClean="0"/>
              <a:t>User Rating</a:t>
            </a:r>
          </a:p>
          <a:p>
            <a:r>
              <a:rPr lang="en-US" sz="1000" dirty="0" smtClean="0"/>
              <a:t>Most Viewed</a:t>
            </a:r>
          </a:p>
          <a:p>
            <a:r>
              <a:rPr lang="en-US" sz="1000" dirty="0" smtClean="0"/>
              <a:t>Last </a:t>
            </a:r>
            <a:r>
              <a:rPr lang="en-US" sz="1000" dirty="0" smtClean="0"/>
              <a:t>Edited</a:t>
            </a:r>
          </a:p>
          <a:p>
            <a:r>
              <a:rPr lang="en-US" sz="1000" dirty="0" smtClean="0"/>
              <a:t>Relevance</a:t>
            </a:r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Sorting by rating can be of great help to the editors.</a:t>
            </a: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eg</a:t>
            </a:r>
            <a:r>
              <a:rPr lang="en-US" dirty="0" smtClean="0"/>
              <a:t>. One has a lot of information about “</a:t>
            </a:r>
            <a:r>
              <a:rPr lang="en-US" dirty="0" err="1" smtClean="0"/>
              <a:t>Pilani</a:t>
            </a:r>
            <a:r>
              <a:rPr lang="en-US" dirty="0" smtClean="0"/>
              <a:t>” then he can see the list of pages that link to </a:t>
            </a:r>
            <a:r>
              <a:rPr lang="en-US" dirty="0" err="1" smtClean="0"/>
              <a:t>Pilani</a:t>
            </a:r>
            <a:r>
              <a:rPr lang="en-US" dirty="0" smtClean="0"/>
              <a:t>, sort them by user rating and edit the lower rated articles that link to </a:t>
            </a:r>
            <a:r>
              <a:rPr lang="en-US" dirty="0" err="1" smtClean="0"/>
              <a:t>Pilani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125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Sorted – What links here </vt:lpstr>
      <vt:lpstr>Slide 2</vt:lpstr>
      <vt:lpstr>By default it is sorted alphabetically.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Sorted – What links here </dc:title>
  <dc:creator>Maharshi</dc:creator>
  <cp:lastModifiedBy>Maharshi</cp:lastModifiedBy>
  <cp:revision>3</cp:revision>
  <dcterms:created xsi:type="dcterms:W3CDTF">2011-11-20T07:34:20Z</dcterms:created>
  <dcterms:modified xsi:type="dcterms:W3CDTF">2011-11-20T09:45:29Z</dcterms:modified>
</cp:coreProperties>
</file>